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52" r:id="rId2"/>
    <p:sldMasterId id="2147483655" r:id="rId3"/>
    <p:sldMasterId id="2147483658" r:id="rId4"/>
  </p:sldMasterIdLst>
  <p:notesMasterIdLst>
    <p:notesMasterId r:id="rId15"/>
  </p:notesMasterIdLst>
  <p:handoutMasterIdLst>
    <p:handoutMasterId r:id="rId16"/>
  </p:handoutMasterIdLst>
  <p:sldIdLst>
    <p:sldId id="265" r:id="rId5"/>
    <p:sldId id="261" r:id="rId6"/>
    <p:sldId id="262" r:id="rId7"/>
    <p:sldId id="274" r:id="rId8"/>
    <p:sldId id="275" r:id="rId9"/>
    <p:sldId id="278" r:id="rId10"/>
    <p:sldId id="280" r:id="rId11"/>
    <p:sldId id="281" r:id="rId12"/>
    <p:sldId id="282" r:id="rId13"/>
    <p:sldId id="271" r:id="rId14"/>
  </p:sldIdLst>
  <p:sldSz cx="12192000" cy="6858000"/>
  <p:notesSz cx="6858000" cy="9144000"/>
  <p:embeddedFontLst>
    <p:embeddedFont>
      <p:font typeface="Spoqa Han Sans Neo" panose="020B0600000101010101" charset="-127"/>
      <p:regular r:id="rId17"/>
    </p:embeddedFont>
    <p:embeddedFont>
      <p:font typeface="NanumGothicExtraBold" pitchFamily="2" charset="-127"/>
      <p:bold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나눔스퀘어_ac Bold" panose="020B0600000101010101" pitchFamily="50" charset="-127"/>
      <p:bold r:id="rId21"/>
    </p:embeddedFont>
    <p:embeddedFont>
      <p:font typeface="나눔스퀘어_ac ExtraBold" panose="020B0600000101010101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36FE"/>
    <a:srgbClr val="7B4FFC"/>
    <a:srgbClr val="0078FF"/>
    <a:srgbClr val="33ADFF"/>
    <a:srgbClr val="60E1F6"/>
    <a:srgbClr val="336DFF"/>
    <a:srgbClr val="00B2FA"/>
    <a:srgbClr val="0493FB"/>
    <a:srgbClr val="308BF4"/>
    <a:srgbClr val="FFE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8" autoAdjust="0"/>
    <p:restoredTop sz="94686"/>
  </p:normalViewPr>
  <p:slideViewPr>
    <p:cSldViewPr snapToGrid="0">
      <p:cViewPr varScale="1">
        <p:scale>
          <a:sx n="106" d="100"/>
          <a:sy n="106" d="100"/>
        </p:scale>
        <p:origin x="129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4D2F9F-5233-B15F-2347-A78031F863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C9D841B-7A30-668D-13F3-254D8F54E2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EA18E-5CE0-4115-9815-EBBC2DD775D3}" type="datetimeFigureOut">
              <a:rPr lang="ko-KR" altLang="en-US" smtClean="0"/>
              <a:t>2024-06-27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A4D9D86-6960-7281-C28E-2A4C0C6B8F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588F3C3-8822-03C6-BDAC-DEF771CAA2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E3633-BB28-4704-A7F8-2E7B5D713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774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EB6CF-3DB9-40BC-B99E-D9192694B315}" type="datetimeFigureOut">
              <a:rPr lang="ko-KR" altLang="en-US" smtClean="0"/>
              <a:t>2024-06-27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94D8-E025-4CA8-A179-DE915D1AD2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8492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DA703220-BA99-1C9A-6DBD-1F9856A78B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81033" y="3175900"/>
            <a:ext cx="8640000" cy="612000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r>
              <a:rPr lang="ko-KR" altLang="en-US" dirty="0"/>
              <a:t>아침나라 표지 제목 입력란</a:t>
            </a:r>
          </a:p>
        </p:txBody>
      </p:sp>
      <p:sp>
        <p:nvSpPr>
          <p:cNvPr id="8" name="텍스트 개체 틀 4">
            <a:extLst>
              <a:ext uri="{FF2B5EF4-FFF2-40B4-BE49-F238E27FC236}">
                <a16:creationId xmlns:a16="http://schemas.microsoft.com/office/drawing/2014/main" id="{8AFBA116-6A35-1CDE-AB43-47109BB010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033" y="2815900"/>
            <a:ext cx="8640000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교과 과목 입력란 </a:t>
            </a:r>
            <a:r>
              <a:rPr lang="en-US" altLang="ko-KR" dirty="0"/>
              <a:t>| </a:t>
            </a:r>
            <a:r>
              <a:rPr lang="ko-KR" altLang="en-US" dirty="0"/>
              <a:t>학년 구분 </a:t>
            </a:r>
            <a:r>
              <a:rPr lang="en-US" altLang="ko-KR" dirty="0"/>
              <a:t>or </a:t>
            </a:r>
            <a:r>
              <a:rPr lang="ko-KR" altLang="en-US" dirty="0"/>
              <a:t>성명 입력란</a:t>
            </a:r>
          </a:p>
        </p:txBody>
      </p:sp>
    </p:spTree>
    <p:extLst>
      <p:ext uri="{BB962C8B-B14F-4D97-AF65-F5344CB8AC3E}">
        <p14:creationId xmlns:p14="http://schemas.microsoft.com/office/powerpoint/2010/main" val="94571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텍스트 개체 틀 92">
            <a:extLst>
              <a:ext uri="{FF2B5EF4-FFF2-40B4-BE49-F238E27FC236}">
                <a16:creationId xmlns:a16="http://schemas.microsoft.com/office/drawing/2014/main" id="{E44C62BE-15BE-3599-52DC-89FAC61F6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8184" y="191086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5" name="텍스트 개체 틀 94">
            <a:extLst>
              <a:ext uri="{FF2B5EF4-FFF2-40B4-BE49-F238E27FC236}">
                <a16:creationId xmlns:a16="http://schemas.microsoft.com/office/drawing/2014/main" id="{ECAB4F7F-A83F-EF06-2F90-D3FF5BE13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68000" y="1946863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1" name="텍스트 개체 틀 92">
            <a:extLst>
              <a:ext uri="{FF2B5EF4-FFF2-40B4-BE49-F238E27FC236}">
                <a16:creationId xmlns:a16="http://schemas.microsoft.com/office/drawing/2014/main" id="{93311330-DBA1-4375-B04B-3C318A4F9D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8184" y="258032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2" name="텍스트 개체 틀 94">
            <a:extLst>
              <a:ext uri="{FF2B5EF4-FFF2-40B4-BE49-F238E27FC236}">
                <a16:creationId xmlns:a16="http://schemas.microsoft.com/office/drawing/2014/main" id="{F21EABB1-1BDC-4E2D-5BE0-581EFA0836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68000" y="2616323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3" name="텍스트 개체 틀 92">
            <a:extLst>
              <a:ext uri="{FF2B5EF4-FFF2-40B4-BE49-F238E27FC236}">
                <a16:creationId xmlns:a16="http://schemas.microsoft.com/office/drawing/2014/main" id="{A2898688-EBB1-1B7C-5812-1E55B3BAED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8184" y="3285000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104" name="텍스트 개체 틀 94">
            <a:extLst>
              <a:ext uri="{FF2B5EF4-FFF2-40B4-BE49-F238E27FC236}">
                <a16:creationId xmlns:a16="http://schemas.microsoft.com/office/drawing/2014/main" id="{0B1553A4-C12E-82AC-95B3-39369C0670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68000" y="3321000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5" name="텍스트 개체 틀 92">
            <a:extLst>
              <a:ext uri="{FF2B5EF4-FFF2-40B4-BE49-F238E27FC236}">
                <a16:creationId xmlns:a16="http://schemas.microsoft.com/office/drawing/2014/main" id="{76668B59-E43A-9C63-6F6A-05D9F93CAD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8184" y="4013124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106" name="텍스트 개체 틀 94">
            <a:extLst>
              <a:ext uri="{FF2B5EF4-FFF2-40B4-BE49-F238E27FC236}">
                <a16:creationId xmlns:a16="http://schemas.microsoft.com/office/drawing/2014/main" id="{66FF2643-B931-2744-107A-FB4C5F5B693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8000" y="4049124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7" name="텍스트 개체 틀 92">
            <a:extLst>
              <a:ext uri="{FF2B5EF4-FFF2-40B4-BE49-F238E27FC236}">
                <a16:creationId xmlns:a16="http://schemas.microsoft.com/office/drawing/2014/main" id="{D0A6F649-A531-1774-E336-65B943B2FB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8184" y="4759248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108" name="텍스트 개체 틀 94">
            <a:extLst>
              <a:ext uri="{FF2B5EF4-FFF2-40B4-BE49-F238E27FC236}">
                <a16:creationId xmlns:a16="http://schemas.microsoft.com/office/drawing/2014/main" id="{36A9B45F-4D57-B2AD-AF36-3BF1E46370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8000" y="4795248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</p:spTree>
    <p:extLst>
      <p:ext uri="{BB962C8B-B14F-4D97-AF65-F5344CB8AC3E}">
        <p14:creationId xmlns:p14="http://schemas.microsoft.com/office/powerpoint/2010/main" val="350423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92">
            <a:extLst>
              <a:ext uri="{FF2B5EF4-FFF2-40B4-BE49-F238E27FC236}">
                <a16:creationId xmlns:a16="http://schemas.microsoft.com/office/drawing/2014/main" id="{533D1E45-7912-5695-AF2A-58BC2B6C7B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12582" y="172534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94">
            <a:extLst>
              <a:ext uri="{FF2B5EF4-FFF2-40B4-BE49-F238E27FC236}">
                <a16:creationId xmlns:a16="http://schemas.microsoft.com/office/drawing/2014/main" id="{2A6A7B54-13E8-5981-8444-9947BCC87E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2582" y="2122542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9" name="텍스트 개체 틀 18">
            <a:extLst>
              <a:ext uri="{FF2B5EF4-FFF2-40B4-BE49-F238E27FC236}">
                <a16:creationId xmlns:a16="http://schemas.microsoft.com/office/drawing/2014/main" id="{2C29778E-7A24-E1DF-4976-580294CFFC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2582" y="2441505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16" name="텍스트 개체 틀 92">
            <a:extLst>
              <a:ext uri="{FF2B5EF4-FFF2-40B4-BE49-F238E27FC236}">
                <a16:creationId xmlns:a16="http://schemas.microsoft.com/office/drawing/2014/main" id="{4C4C0C81-A150-D8E6-FF67-76C7AD9C9C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2582" y="2984647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7" name="텍스트 개체 틀 94">
            <a:extLst>
              <a:ext uri="{FF2B5EF4-FFF2-40B4-BE49-F238E27FC236}">
                <a16:creationId xmlns:a16="http://schemas.microsoft.com/office/drawing/2014/main" id="{3C0E8319-F76B-8A83-5611-606DC34D6DA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2582" y="3381846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8" name="텍스트 개체 틀 18">
            <a:extLst>
              <a:ext uri="{FF2B5EF4-FFF2-40B4-BE49-F238E27FC236}">
                <a16:creationId xmlns:a16="http://schemas.microsoft.com/office/drawing/2014/main" id="{D86BE5CD-6645-AF7D-FD1E-A89A4EE14E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12582" y="3700809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35" name="텍스트 개체 틀 92">
            <a:extLst>
              <a:ext uri="{FF2B5EF4-FFF2-40B4-BE49-F238E27FC236}">
                <a16:creationId xmlns:a16="http://schemas.microsoft.com/office/drawing/2014/main" id="{499CD723-80AB-E565-9A4C-22F2A62548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582" y="426392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36" name="텍스트 개체 틀 94">
            <a:extLst>
              <a:ext uri="{FF2B5EF4-FFF2-40B4-BE49-F238E27FC236}">
                <a16:creationId xmlns:a16="http://schemas.microsoft.com/office/drawing/2014/main" id="{A62A9065-001E-415A-9074-C5A8481EE91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582" y="4661122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37" name="텍스트 개체 틀 18">
            <a:extLst>
              <a:ext uri="{FF2B5EF4-FFF2-40B4-BE49-F238E27FC236}">
                <a16:creationId xmlns:a16="http://schemas.microsoft.com/office/drawing/2014/main" id="{0C0A360A-BDFF-DCA5-BD31-61147785EA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12582" y="4980085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38" name="텍스트 개체 틀 92">
            <a:extLst>
              <a:ext uri="{FF2B5EF4-FFF2-40B4-BE49-F238E27FC236}">
                <a16:creationId xmlns:a16="http://schemas.microsoft.com/office/drawing/2014/main" id="{9F39B222-6C90-0381-5805-2AE965C88F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76000" y="1726332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39" name="텍스트 개체 틀 94">
            <a:extLst>
              <a:ext uri="{FF2B5EF4-FFF2-40B4-BE49-F238E27FC236}">
                <a16:creationId xmlns:a16="http://schemas.microsoft.com/office/drawing/2014/main" id="{125FC3D0-819D-2A31-37FB-C19F8B8B22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76000" y="2123531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0" name="텍스트 개체 틀 18">
            <a:extLst>
              <a:ext uri="{FF2B5EF4-FFF2-40B4-BE49-F238E27FC236}">
                <a16:creationId xmlns:a16="http://schemas.microsoft.com/office/drawing/2014/main" id="{09D742B7-4627-C8E4-E8EB-3AFAFF8FF0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76000" y="2442494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41" name="텍스트 개체 틀 92">
            <a:extLst>
              <a:ext uri="{FF2B5EF4-FFF2-40B4-BE49-F238E27FC236}">
                <a16:creationId xmlns:a16="http://schemas.microsoft.com/office/drawing/2014/main" id="{1C3C0F8A-3213-CAAD-01C2-D4802640DC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776000" y="2985636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42" name="텍스트 개체 틀 94">
            <a:extLst>
              <a:ext uri="{FF2B5EF4-FFF2-40B4-BE49-F238E27FC236}">
                <a16:creationId xmlns:a16="http://schemas.microsoft.com/office/drawing/2014/main" id="{9140494E-C71E-A003-7404-D772AD740A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776000" y="3382835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3" name="텍스트 개체 틀 18">
            <a:extLst>
              <a:ext uri="{FF2B5EF4-FFF2-40B4-BE49-F238E27FC236}">
                <a16:creationId xmlns:a16="http://schemas.microsoft.com/office/drawing/2014/main" id="{0FDAE6CF-0597-44B3-2CF8-A50B4A272B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76000" y="3701798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44" name="텍스트 개체 틀 92">
            <a:extLst>
              <a:ext uri="{FF2B5EF4-FFF2-40B4-BE49-F238E27FC236}">
                <a16:creationId xmlns:a16="http://schemas.microsoft.com/office/drawing/2014/main" id="{E7EE0795-D46F-2AC5-AA94-9F43EC9AC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76000" y="4264912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06</a:t>
            </a:r>
            <a:endParaRPr lang="ko-KR" altLang="en-US" dirty="0"/>
          </a:p>
        </p:txBody>
      </p:sp>
      <p:sp>
        <p:nvSpPr>
          <p:cNvPr id="45" name="텍스트 개체 틀 94">
            <a:extLst>
              <a:ext uri="{FF2B5EF4-FFF2-40B4-BE49-F238E27FC236}">
                <a16:creationId xmlns:a16="http://schemas.microsoft.com/office/drawing/2014/main" id="{48C4E6F7-C83D-6D1E-4524-9C0AC8252DE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76000" y="4662111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6" name="텍스트 개체 틀 18">
            <a:extLst>
              <a:ext uri="{FF2B5EF4-FFF2-40B4-BE49-F238E27FC236}">
                <a16:creationId xmlns:a16="http://schemas.microsoft.com/office/drawing/2014/main" id="{DE383B1B-E2A4-C5CA-CB1A-5C4831784BA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76000" y="4981074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365011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세로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0D1CF71B-2F10-39E0-907F-A844BD87F0A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6800" y="6263640"/>
            <a:ext cx="10861675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C1DD69-C474-5B37-5E39-ADB5A7017D2B}"/>
              </a:ext>
            </a:extLst>
          </p:cNvPr>
          <p:cNvSpPr txBox="1"/>
          <p:nvPr userDrawn="1"/>
        </p:nvSpPr>
        <p:spPr>
          <a:xfrm>
            <a:off x="1066800" y="6426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9" name="텍스트 개체 틀 28">
            <a:extLst>
              <a:ext uri="{FF2B5EF4-FFF2-40B4-BE49-F238E27FC236}">
                <a16:creationId xmlns:a16="http://schemas.microsoft.com/office/drawing/2014/main" id="{B2FE70AF-A206-22CE-D6BF-03E858A063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1999" y="468000"/>
            <a:ext cx="4944001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ko-KR" altLang="en-US" dirty="0"/>
              <a:t>제목 스타일을 편집하려면 클릭</a:t>
            </a:r>
          </a:p>
        </p:txBody>
      </p:sp>
      <p:sp>
        <p:nvSpPr>
          <p:cNvPr id="31" name="텍스트 개체 틀 30">
            <a:extLst>
              <a:ext uri="{FF2B5EF4-FFF2-40B4-BE49-F238E27FC236}">
                <a16:creationId xmlns:a16="http://schemas.microsoft.com/office/drawing/2014/main" id="{F0E29B8D-E441-6079-F767-35691C465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828000"/>
            <a:ext cx="4728000" cy="177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 스타일을 편집하려면 클릭</a:t>
            </a:r>
          </a:p>
        </p:txBody>
      </p:sp>
      <p:sp>
        <p:nvSpPr>
          <p:cNvPr id="46" name="슬라이드 번호 개체 틀 45">
            <a:extLst>
              <a:ext uri="{FF2B5EF4-FFF2-40B4-BE49-F238E27FC236}">
                <a16:creationId xmlns:a16="http://schemas.microsoft.com/office/drawing/2014/main" id="{4EE82AC1-1C01-7D81-D067-54745C93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C1A978AF-733A-330D-B927-4B71AF6B83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357600"/>
            <a:ext cx="642191" cy="251999"/>
          </a:xfrm>
          <a:prstGeom prst="rect">
            <a:avLst/>
          </a:prstGeom>
        </p:spPr>
      </p:pic>
      <p:sp>
        <p:nvSpPr>
          <p:cNvPr id="2" name="사각형: 둥근 모서리 12">
            <a:extLst>
              <a:ext uri="{FF2B5EF4-FFF2-40B4-BE49-F238E27FC236}">
                <a16:creationId xmlns:a16="http://schemas.microsoft.com/office/drawing/2014/main" id="{5C6A9F76-5B9E-FEBF-08D3-44C3A3988E35}"/>
              </a:ext>
            </a:extLst>
          </p:cNvPr>
          <p:cNvSpPr/>
          <p:nvPr userDrawn="1"/>
        </p:nvSpPr>
        <p:spPr>
          <a:xfrm>
            <a:off x="264475" y="261649"/>
            <a:ext cx="648000" cy="6335993"/>
          </a:xfrm>
          <a:prstGeom prst="roundRect">
            <a:avLst/>
          </a:prstGeom>
          <a:gradFill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B46A9AB7-D31E-0E6D-9B67-45E305290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623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가로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F573FF9-B41A-D631-63B4-CDF46782C9EB}"/>
              </a:ext>
            </a:extLst>
          </p:cNvPr>
          <p:cNvSpPr/>
          <p:nvPr userDrawn="1"/>
        </p:nvSpPr>
        <p:spPr>
          <a:xfrm>
            <a:off x="264475" y="261650"/>
            <a:ext cx="11664000" cy="648000"/>
          </a:xfrm>
          <a:prstGeom prst="roundRect">
            <a:avLst/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B488445D-B258-4243-4D97-39B5D30D27F1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26364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76EA10-3F76-16A8-6DD0-E1BDD99B424B}"/>
              </a:ext>
            </a:extLst>
          </p:cNvPr>
          <p:cNvSpPr txBox="1"/>
          <p:nvPr userDrawn="1"/>
        </p:nvSpPr>
        <p:spPr>
          <a:xfrm>
            <a:off x="263525" y="6426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9" name="텍스트 개체 틀 28">
            <a:extLst>
              <a:ext uri="{FF2B5EF4-FFF2-40B4-BE49-F238E27FC236}">
                <a16:creationId xmlns:a16="http://schemas.microsoft.com/office/drawing/2014/main" id="{EB7E848B-0096-1DC9-5425-6AE6E16D34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615" y="1027659"/>
            <a:ext cx="56113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ko-KR" altLang="en-US" dirty="0"/>
              <a:t>제목 스타일을 편집하려면 클릭</a:t>
            </a:r>
          </a:p>
        </p:txBody>
      </p:sp>
      <p:sp>
        <p:nvSpPr>
          <p:cNvPr id="30" name="텍스트 개체 틀 30">
            <a:extLst>
              <a:ext uri="{FF2B5EF4-FFF2-40B4-BE49-F238E27FC236}">
                <a16:creationId xmlns:a16="http://schemas.microsoft.com/office/drawing/2014/main" id="{B311B4B9-CFCF-941A-4B01-51284DFED8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617" y="1387659"/>
            <a:ext cx="5395384" cy="177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 스타일을 편집하려면 클릭</a:t>
            </a:r>
          </a:p>
        </p:txBody>
      </p:sp>
      <p:sp>
        <p:nvSpPr>
          <p:cNvPr id="43" name="슬라이드 번호 개체 틀 42">
            <a:extLst>
              <a:ext uri="{FF2B5EF4-FFF2-40B4-BE49-F238E27FC236}">
                <a16:creationId xmlns:a16="http://schemas.microsoft.com/office/drawing/2014/main" id="{82666696-1074-1DD2-B605-679FA985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4" name="그림 13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8BF1184D-A292-8008-E592-24CAA3404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D5044C52-7CC8-F2C9-6604-C649E6991D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357600"/>
            <a:ext cx="642191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50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DE6774D6-30BA-B9CC-DA1E-6BA39FCD5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81033" y="3135889"/>
            <a:ext cx="8640000" cy="586221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r>
              <a:rPr lang="ko-KR" altLang="en-US" dirty="0" err="1"/>
              <a:t>뒤표지</a:t>
            </a:r>
            <a:r>
              <a:rPr lang="ko-KR" altLang="en-US" dirty="0"/>
              <a:t> 입력란</a:t>
            </a:r>
          </a:p>
        </p:txBody>
      </p:sp>
    </p:spTree>
    <p:extLst>
      <p:ext uri="{BB962C8B-B14F-4D97-AF65-F5344CB8AC3E}">
        <p14:creationId xmlns:p14="http://schemas.microsoft.com/office/powerpoint/2010/main" val="151299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79282C60-1695-7BC1-136D-4FE7CD5A16EC}"/>
              </a:ext>
            </a:extLst>
          </p:cNvPr>
          <p:cNvSpPr/>
          <p:nvPr userDrawn="1"/>
        </p:nvSpPr>
        <p:spPr>
          <a:xfrm>
            <a:off x="263526" y="260350"/>
            <a:ext cx="11664950" cy="63373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ED270C9-2860-2063-6663-AF69BB656A5C}"/>
              </a:ext>
            </a:extLst>
          </p:cNvPr>
          <p:cNvGrpSpPr/>
          <p:nvPr userDrawn="1"/>
        </p:nvGrpSpPr>
        <p:grpSpPr>
          <a:xfrm>
            <a:off x="4248539" y="5877650"/>
            <a:ext cx="3782008" cy="1440000"/>
            <a:chOff x="4248539" y="5877650"/>
            <a:chExt cx="3782008" cy="144000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D00E3AB-699B-3513-81EA-C7E2478BBF78}"/>
                </a:ext>
              </a:extLst>
            </p:cNvPr>
            <p:cNvSpPr/>
            <p:nvPr userDrawn="1"/>
          </p:nvSpPr>
          <p:spPr>
            <a:xfrm>
              <a:off x="5370898" y="5877650"/>
              <a:ext cx="1440000" cy="1440000"/>
            </a:xfrm>
            <a:prstGeom prst="ellipse">
              <a:avLst/>
            </a:prstGeom>
            <a:gradFill flip="none" rotWithShape="1">
              <a:gsLst>
                <a:gs pos="40000">
                  <a:srgbClr val="7B4FFC"/>
                </a:gs>
                <a:gs pos="85000">
                  <a:srgbClr val="00B2F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C410EB7-E4A3-BDDE-A4D4-173316C46AE7}"/>
                </a:ext>
              </a:extLst>
            </p:cNvPr>
            <p:cNvSpPr/>
            <p:nvPr userDrawn="1"/>
          </p:nvSpPr>
          <p:spPr>
            <a:xfrm>
              <a:off x="5415898" y="5922650"/>
              <a:ext cx="1350000" cy="135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5" name="그림 4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CA8FC60-7CB1-991F-940F-8B9B3EEC31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161" y="6273650"/>
              <a:ext cx="825677" cy="32400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8AF56A1-BDC7-EB6E-F73A-A0C7E4FB3AB1}"/>
                </a:ext>
              </a:extLst>
            </p:cNvPr>
            <p:cNvSpPr/>
            <p:nvPr userDrawn="1"/>
          </p:nvSpPr>
          <p:spPr>
            <a:xfrm>
              <a:off x="4248539" y="6597650"/>
              <a:ext cx="378200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114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orient="horz" pos="4156" userDrawn="1">
          <p15:clr>
            <a:srgbClr val="F26B43"/>
          </p15:clr>
        </p15:guide>
        <p15:guide id="6" pos="751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9622C29A-A310-F004-82AE-D8B79C2A3CB3}"/>
              </a:ext>
            </a:extLst>
          </p:cNvPr>
          <p:cNvSpPr>
            <a:spLocks/>
          </p:cNvSpPr>
          <p:nvPr userDrawn="1"/>
        </p:nvSpPr>
        <p:spPr>
          <a:xfrm>
            <a:off x="2856475" y="261650"/>
            <a:ext cx="9071999" cy="6336000"/>
          </a:xfrm>
          <a:prstGeom prst="roundRect">
            <a:avLst>
              <a:gd name="adj" fmla="val 3420"/>
            </a:avLst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BBDD893-98B2-2942-5B16-3212158DE9B2}"/>
              </a:ext>
            </a:extLst>
          </p:cNvPr>
          <p:cNvGrpSpPr/>
          <p:nvPr userDrawn="1"/>
        </p:nvGrpSpPr>
        <p:grpSpPr>
          <a:xfrm>
            <a:off x="1956475" y="2528580"/>
            <a:ext cx="1800000" cy="1800000"/>
            <a:chOff x="1710000" y="2459280"/>
            <a:chExt cx="1800000" cy="1800000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4159E395-1FC0-AF49-8294-CF9C8512B22C}"/>
                </a:ext>
              </a:extLst>
            </p:cNvPr>
            <p:cNvSpPr/>
            <p:nvPr userDrawn="1"/>
          </p:nvSpPr>
          <p:spPr>
            <a:xfrm>
              <a:off x="1710000" y="2459280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308BF4"/>
                </a:gs>
                <a:gs pos="100000">
                  <a:srgbClr val="5836F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96B8E7A5-E0D5-26BC-B4A5-F2B06A01D225}"/>
                </a:ext>
              </a:extLst>
            </p:cNvPr>
            <p:cNvSpPr/>
            <p:nvPr userDrawn="1"/>
          </p:nvSpPr>
          <p:spPr>
            <a:xfrm>
              <a:off x="1800000" y="2549280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0EE4B42-71C8-3979-A526-3D22DDEAD4C8}"/>
              </a:ext>
            </a:extLst>
          </p:cNvPr>
          <p:cNvSpPr txBox="1"/>
          <p:nvPr userDrawn="1"/>
        </p:nvSpPr>
        <p:spPr>
          <a:xfrm>
            <a:off x="2496475" y="3194580"/>
            <a:ext cx="720000" cy="468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ko-KR" altLang="en-US" sz="3000" b="1" i="0" dirty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목차</a:t>
            </a:r>
          </a:p>
        </p:txBody>
      </p:sp>
      <p:sp>
        <p:nvSpPr>
          <p:cNvPr id="16" name="사각형: 둥근 모서리 12">
            <a:extLst>
              <a:ext uri="{FF2B5EF4-FFF2-40B4-BE49-F238E27FC236}">
                <a16:creationId xmlns:a16="http://schemas.microsoft.com/office/drawing/2014/main" id="{A66EBCF1-E99E-C3D6-946C-3CB855916451}"/>
              </a:ext>
            </a:extLst>
          </p:cNvPr>
          <p:cNvSpPr/>
          <p:nvPr userDrawn="1"/>
        </p:nvSpPr>
        <p:spPr>
          <a:xfrm>
            <a:off x="264475" y="261649"/>
            <a:ext cx="648000" cy="6335993"/>
          </a:xfrm>
          <a:prstGeom prst="roundRect">
            <a:avLst/>
          </a:prstGeom>
          <a:gradFill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림 16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ABC2494A-9D8F-25A8-5008-F6F33919B5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pos="751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D7E88938-15BF-F5DC-4181-58EE83155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defRPr>
            </a:lvl1pPr>
          </a:lstStyle>
          <a:p>
            <a:fld id="{7433D616-96D1-4D0F-8EC5-F2FE675DB34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610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1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7" orient="horz" pos="41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5E7AB1A-E640-8611-59C2-33C46F73CC31}"/>
              </a:ext>
            </a:extLst>
          </p:cNvPr>
          <p:cNvSpPr/>
          <p:nvPr userDrawn="1"/>
        </p:nvSpPr>
        <p:spPr>
          <a:xfrm>
            <a:off x="263526" y="260350"/>
            <a:ext cx="11664950" cy="63373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7E4CE28-A250-643F-B32C-C4E078B17071}"/>
              </a:ext>
            </a:extLst>
          </p:cNvPr>
          <p:cNvGrpSpPr/>
          <p:nvPr userDrawn="1"/>
        </p:nvGrpSpPr>
        <p:grpSpPr>
          <a:xfrm>
            <a:off x="4248539" y="5877650"/>
            <a:ext cx="3782008" cy="1440000"/>
            <a:chOff x="4248539" y="5877650"/>
            <a:chExt cx="3782008" cy="1440000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07D5A58B-4F41-79A5-C23E-4954AF99C462}"/>
                </a:ext>
              </a:extLst>
            </p:cNvPr>
            <p:cNvSpPr/>
            <p:nvPr userDrawn="1"/>
          </p:nvSpPr>
          <p:spPr>
            <a:xfrm>
              <a:off x="5370898" y="5877650"/>
              <a:ext cx="1440000" cy="1440000"/>
            </a:xfrm>
            <a:prstGeom prst="ellipse">
              <a:avLst/>
            </a:prstGeom>
            <a:gradFill flip="none" rotWithShape="1">
              <a:gsLst>
                <a:gs pos="40000">
                  <a:srgbClr val="7B4FFC"/>
                </a:gs>
                <a:gs pos="85000">
                  <a:srgbClr val="00B2F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0B4F22FB-055A-A827-3B01-687B9C75F056}"/>
                </a:ext>
              </a:extLst>
            </p:cNvPr>
            <p:cNvSpPr/>
            <p:nvPr userDrawn="1"/>
          </p:nvSpPr>
          <p:spPr>
            <a:xfrm>
              <a:off x="5415898" y="5922650"/>
              <a:ext cx="1350000" cy="135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6" name="그림 15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8AE820F-7F32-86E1-84B1-B5A108888A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161" y="6273650"/>
              <a:ext cx="825677" cy="324000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9322E37-9BC7-A771-8E96-D956BFBAFEEF}"/>
                </a:ext>
              </a:extLst>
            </p:cNvPr>
            <p:cNvSpPr/>
            <p:nvPr userDrawn="1"/>
          </p:nvSpPr>
          <p:spPr>
            <a:xfrm>
              <a:off x="4248539" y="6597650"/>
              <a:ext cx="378200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99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5E0E38-660A-9DE9-0992-277028100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00" y="2658399"/>
            <a:ext cx="8640000" cy="6120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kumimoji="1" lang="ko-KR" altLang="en-US" sz="44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수노</a:t>
            </a:r>
            <a:r>
              <a:rPr kumimoji="1" lang="en-US" altLang="ko-KR" sz="44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(Suno</a:t>
            </a:r>
            <a:r>
              <a:rPr kumimoji="1" lang="en-US" altLang="ko-KR" sz="54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kumimoji="1" lang="en-US" altLang="ko-KR" sz="44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AI)</a:t>
            </a:r>
            <a:br>
              <a:rPr kumimoji="1" lang="en-US" altLang="ko-KR" sz="36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</a:br>
            <a:r>
              <a:rPr lang="ko-KR" altLang="en-US" sz="4400" spc="-15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</a:t>
            </a:r>
            <a:r>
              <a:rPr lang="en-US" altLang="ko-KR" sz="4400" spc="-15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TIP</a:t>
            </a:r>
            <a:endParaRPr kumimoji="1" lang="ko-KR" altLang="en-US" sz="4000" spc="-15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6" name="그룹 1001">
            <a:extLst>
              <a:ext uri="{FF2B5EF4-FFF2-40B4-BE49-F238E27FC236}">
                <a16:creationId xmlns:a16="http://schemas.microsoft.com/office/drawing/2014/main" id="{BFB805F9-AB4D-8A03-0542-E03585202701}"/>
              </a:ext>
            </a:extLst>
          </p:cNvPr>
          <p:cNvGrpSpPr/>
          <p:nvPr/>
        </p:nvGrpSpPr>
        <p:grpSpPr>
          <a:xfrm>
            <a:off x="2236624" y="1379791"/>
            <a:ext cx="3859376" cy="3649380"/>
            <a:chOff x="1301099" y="1944322"/>
            <a:chExt cx="6171429" cy="6171429"/>
          </a:xfrm>
        </p:grpSpPr>
        <p:pic>
          <p:nvPicPr>
            <p:cNvPr id="7" name="Object 2">
              <a:extLst>
                <a:ext uri="{FF2B5EF4-FFF2-40B4-BE49-F238E27FC236}">
                  <a16:creationId xmlns:a16="http://schemas.microsoft.com/office/drawing/2014/main" id="{EB7D41B6-04DA-6D65-C23E-D36CF3F4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1099" y="1944322"/>
              <a:ext cx="6171429" cy="6171429"/>
            </a:xfrm>
            <a:prstGeom prst="rect">
              <a:avLst/>
            </a:prstGeom>
          </p:spPr>
        </p:pic>
      </p:grpSp>
      <p:pic>
        <p:nvPicPr>
          <p:cNvPr id="8" name="그림 7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5871F10-D5DC-BADE-5533-261906C9B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22" y="2499799"/>
            <a:ext cx="1931252" cy="317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3BC9C4-3A55-68AE-138E-5881688F29F6}"/>
              </a:ext>
            </a:extLst>
          </p:cNvPr>
          <p:cNvSpPr txBox="1"/>
          <p:nvPr/>
        </p:nvSpPr>
        <p:spPr>
          <a:xfrm>
            <a:off x="8947022" y="6144222"/>
            <a:ext cx="3349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음악 에듀테크 가이드</a:t>
            </a:r>
          </a:p>
        </p:txBody>
      </p:sp>
    </p:spTree>
    <p:extLst>
      <p:ext uri="{BB962C8B-B14F-4D97-AF65-F5344CB8AC3E}">
        <p14:creationId xmlns:p14="http://schemas.microsoft.com/office/powerpoint/2010/main" val="221624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6EC9D2-8B39-8A42-CD58-8103FE106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00" y="2872784"/>
            <a:ext cx="8640000" cy="586221"/>
          </a:xfrm>
        </p:spPr>
        <p:txBody>
          <a:bodyPr/>
          <a:lstStyle/>
          <a:p>
            <a:r>
              <a:rPr kumimoji="1" lang="ko-KR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68531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D2FB1D3-AE81-6B8D-B27D-EF9796CA8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053" y="358739"/>
            <a:ext cx="2650456" cy="252000"/>
          </a:xfrm>
        </p:spPr>
        <p:txBody>
          <a:bodyPr/>
          <a:lstStyle/>
          <a:p>
            <a:r>
              <a:rPr kumimoji="1" lang="ko-KR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수노</a:t>
            </a:r>
            <a:r>
              <a:rPr kumimoji="1" lang="en-US" altLang="ko-K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(Suno AI)</a:t>
            </a:r>
            <a:endParaRPr kumimoji="1"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EA5E4A-4D30-3595-9830-1D834416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15FBD-401B-EC2E-AA96-04ABB30316E6}"/>
              </a:ext>
            </a:extLst>
          </p:cNvPr>
          <p:cNvSpPr txBox="1"/>
          <p:nvPr/>
        </p:nvSpPr>
        <p:spPr>
          <a:xfrm>
            <a:off x="3017915" y="917245"/>
            <a:ext cx="68604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spc="-150">
                <a:solidFill>
                  <a:srgbClr val="5836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텍스트 </a:t>
            </a:r>
            <a:r>
              <a:rPr lang="ko-KR" altLang="en-US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입력으로 하나의 </a:t>
            </a:r>
            <a:r>
              <a:rPr lang="ko-KR" altLang="en-US" sz="2500" b="1" spc="-15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ko-KR" altLang="en-US" sz="2500" b="1" spc="-150">
                <a:solidFill>
                  <a:srgbClr val="5836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음악</a:t>
            </a:r>
            <a:r>
              <a:rPr lang="ko-KR" altLang="en-US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이 </a:t>
            </a:r>
            <a:r>
              <a:rPr lang="ko-KR" altLang="en-US" sz="2500" b="1" spc="-150">
                <a:solidFill>
                  <a:srgbClr val="5836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탄생</a:t>
            </a:r>
            <a:r>
              <a:rPr lang="ko-KR" altLang="en-US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된다</a:t>
            </a:r>
            <a:r>
              <a:rPr lang="en-US" altLang="ko-KR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?</a:t>
            </a:r>
            <a:endParaRPr lang="ko-KR" altLang="en-US" sz="2500" b="1" spc="-1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D3185-45E3-DBB7-DB1A-13B50BB81671}"/>
              </a:ext>
            </a:extLst>
          </p:cNvPr>
          <p:cNvSpPr txBox="1"/>
          <p:nvPr/>
        </p:nvSpPr>
        <p:spPr>
          <a:xfrm>
            <a:off x="3098445" y="3881735"/>
            <a:ext cx="33496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수노</a:t>
            </a:r>
            <a:r>
              <a:rPr lang="en-US" altLang="ko-KR" sz="2600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(Suno AI)</a:t>
            </a:r>
            <a:endParaRPr lang="ko-KR" altLang="en-US" sz="2600">
              <a:solidFill>
                <a:srgbClr val="5836F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445EC-6F3F-25B9-67F1-486C23812154}"/>
              </a:ext>
            </a:extLst>
          </p:cNvPr>
          <p:cNvSpPr txBox="1"/>
          <p:nvPr/>
        </p:nvSpPr>
        <p:spPr>
          <a:xfrm>
            <a:off x="3098445" y="4455733"/>
            <a:ext cx="80554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&lt;Suno AI&gt;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는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600" spc="-15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간단한 프롬프트 입력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만으로 음악을 만들 수 있는 </a:t>
            </a:r>
            <a:r>
              <a:rPr lang="ko-KR" altLang="en-US" sz="1600" spc="-15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음악 작곡</a:t>
            </a:r>
            <a:r>
              <a:rPr lang="en-US" altLang="ko-KR" sz="1600" spc="-15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•</a:t>
            </a:r>
            <a:r>
              <a:rPr lang="ko-KR" altLang="en-US" sz="1600" spc="-15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생성 인공지능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입니다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다른 음악 생성 인공지능 프로그램과 달리 음정의 정확성과 자연스러운 음색으로 </a:t>
            </a:r>
            <a:endParaRPr lang="en-US" altLang="ko-KR" sz="16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고품질의 음원을 생성한다는 </a:t>
            </a:r>
            <a:r>
              <a:rPr lang="ko-KR" altLang="en-US" sz="1600" spc="-15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우수한 성능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을 지니고 있습니다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  <a:p>
            <a:pPr>
              <a:lnSpc>
                <a:spcPct val="125000"/>
              </a:lnSpc>
            </a:pP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또한 영어뿐만 아니라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한국어도 가능하다는 점에서 </a:t>
            </a:r>
            <a:r>
              <a:rPr lang="ko-KR" altLang="en-US" sz="1600" spc="-15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음악 수업에서 다양한 활용이 가능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합니다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C6484AB-3C41-B862-A9D3-D5014D0B6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445" y="1377388"/>
            <a:ext cx="7735589" cy="1953432"/>
          </a:xfrm>
          <a:prstGeom prst="rect">
            <a:avLst/>
          </a:prstGeom>
          <a:ln>
            <a:solidFill>
              <a:srgbClr val="7B4FFC"/>
            </a:solidFill>
          </a:ln>
        </p:spPr>
      </p:pic>
    </p:spTree>
    <p:extLst>
      <p:ext uri="{BB962C8B-B14F-4D97-AF65-F5344CB8AC3E}">
        <p14:creationId xmlns:p14="http://schemas.microsoft.com/office/powerpoint/2010/main" val="486318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Suno AI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접속 및 가입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129DB-39ED-B45E-C4D3-427282ADE451}"/>
              </a:ext>
            </a:extLst>
          </p:cNvPr>
          <p:cNvSpPr txBox="1"/>
          <p:nvPr/>
        </p:nvSpPr>
        <p:spPr>
          <a:xfrm>
            <a:off x="1216284" y="993109"/>
            <a:ext cx="675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홈페이지 좌측 하단 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Sign Up </a:t>
            </a:r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클릭하여 계정을 생성합니다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</a:t>
            </a:r>
            <a:endParaRPr lang="ko-KR" altLang="en-US">
              <a:solidFill>
                <a:srgbClr val="5836F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F2F3C37-81F4-B9D0-FE2F-52226257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65" y="1390206"/>
            <a:ext cx="9312088" cy="460318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686E188-8EAA-EF39-F62D-C423764ECE5A}"/>
              </a:ext>
            </a:extLst>
          </p:cNvPr>
          <p:cNvSpPr/>
          <p:nvPr/>
        </p:nvSpPr>
        <p:spPr>
          <a:xfrm>
            <a:off x="1606391" y="5101184"/>
            <a:ext cx="87425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754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Suno AI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옵션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_01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129DB-39ED-B45E-C4D3-427282ADE451}"/>
              </a:ext>
            </a:extLst>
          </p:cNvPr>
          <p:cNvSpPr txBox="1"/>
          <p:nvPr/>
        </p:nvSpPr>
        <p:spPr>
          <a:xfrm>
            <a:off x="1216284" y="993109"/>
            <a:ext cx="675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홈페이지 좌측 상단의 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Create </a:t>
            </a:r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클릭합니다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 </a:t>
            </a:r>
            <a:endParaRPr lang="ko-KR" altLang="en-US">
              <a:solidFill>
                <a:srgbClr val="5836F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8070FC-FEEE-9099-0B31-37CE0E528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84" y="1756816"/>
            <a:ext cx="9850445" cy="277350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686E188-8EAA-EF39-F62D-C423764ECE5A}"/>
              </a:ext>
            </a:extLst>
          </p:cNvPr>
          <p:cNvSpPr/>
          <p:nvPr/>
        </p:nvSpPr>
        <p:spPr>
          <a:xfrm>
            <a:off x="1216284" y="2557161"/>
            <a:ext cx="87425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230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Suno AI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옵션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_01_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기능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129DB-39ED-B45E-C4D3-427282ADE451}"/>
              </a:ext>
            </a:extLst>
          </p:cNvPr>
          <p:cNvSpPr txBox="1"/>
          <p:nvPr/>
        </p:nvSpPr>
        <p:spPr>
          <a:xfrm>
            <a:off x="3730245" y="1205411"/>
            <a:ext cx="675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1. 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홈페이지 좌측 상단의 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Custom 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기능을 활성화시킵니다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endParaRPr lang="ko-KR" altLang="en-US" sz="1400">
              <a:solidFill>
                <a:srgbClr val="5836F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33A106E-F9BB-7917-F32B-0BFD20BB0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" b="-466"/>
          <a:stretch/>
        </p:blipFill>
        <p:spPr>
          <a:xfrm>
            <a:off x="845092" y="1107300"/>
            <a:ext cx="2856787" cy="510182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686E188-8EAA-EF39-F62D-C423764ECE5A}"/>
              </a:ext>
            </a:extLst>
          </p:cNvPr>
          <p:cNvSpPr/>
          <p:nvPr/>
        </p:nvSpPr>
        <p:spPr>
          <a:xfrm>
            <a:off x="1701936" y="1107300"/>
            <a:ext cx="726940" cy="25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래픽 11" descr="배지 1 단색으로 채워진">
            <a:extLst>
              <a:ext uri="{FF2B5EF4-FFF2-40B4-BE49-F238E27FC236}">
                <a16:creationId xmlns:a16="http://schemas.microsoft.com/office/drawing/2014/main" id="{EEC0DD48-7F71-841B-3758-0F3377927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4286" y="1003798"/>
            <a:ext cx="326889" cy="32688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88A65255-7269-A7EC-151C-2F659A1AA5D1}"/>
              </a:ext>
            </a:extLst>
          </p:cNvPr>
          <p:cNvSpPr/>
          <p:nvPr/>
        </p:nvSpPr>
        <p:spPr>
          <a:xfrm>
            <a:off x="1819275" y="1667076"/>
            <a:ext cx="1882603" cy="11713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래픽 15" descr="배지 단색으로 채워진">
            <a:extLst>
              <a:ext uri="{FF2B5EF4-FFF2-40B4-BE49-F238E27FC236}">
                <a16:creationId xmlns:a16="http://schemas.microsoft.com/office/drawing/2014/main" id="{6FDB2C27-3972-4AC2-1F11-5AF78BACB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9391" y="1513188"/>
            <a:ext cx="335418" cy="3354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1371B3-0443-C546-ED6A-A24F4E0FF814}"/>
              </a:ext>
            </a:extLst>
          </p:cNvPr>
          <p:cNvSpPr txBox="1"/>
          <p:nvPr/>
        </p:nvSpPr>
        <p:spPr>
          <a:xfrm>
            <a:off x="3730245" y="2166212"/>
            <a:ext cx="6759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2. Lyrics(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가사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 들어갈 공간 입니다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  <a:p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원하는 가사 혹은 챗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GPT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의 도움을 받아 가사를 작성해볼까요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  <a:endParaRPr lang="ko-KR" altLang="en-US" sz="1400">
              <a:solidFill>
                <a:srgbClr val="5836F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DAA3392-A44E-577E-EC60-17EC5FCA03F5}"/>
              </a:ext>
            </a:extLst>
          </p:cNvPr>
          <p:cNvSpPr/>
          <p:nvPr/>
        </p:nvSpPr>
        <p:spPr>
          <a:xfrm>
            <a:off x="1652269" y="3684134"/>
            <a:ext cx="776607" cy="3354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래픽 19" descr="배지 3 단색으로 채워진">
            <a:extLst>
              <a:ext uri="{FF2B5EF4-FFF2-40B4-BE49-F238E27FC236}">
                <a16:creationId xmlns:a16="http://schemas.microsoft.com/office/drawing/2014/main" id="{82CCCA5F-0EF6-024F-D63D-CB51E17DB7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04554" y="3443016"/>
            <a:ext cx="326889" cy="3268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402E58-BE9A-C9A2-4EDA-A59AB41F5620}"/>
              </a:ext>
            </a:extLst>
          </p:cNvPr>
          <p:cNvSpPr txBox="1"/>
          <p:nvPr/>
        </p:nvSpPr>
        <p:spPr>
          <a:xfrm>
            <a:off x="3730244" y="3383429"/>
            <a:ext cx="6759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3. Style of Music(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노래 스타일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이 들어갈 공간 입니다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 </a:t>
            </a:r>
          </a:p>
          <a:p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예를 들어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R&amp;B, K-POP female, Piano 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등 장르를 입력할 수 있습니다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D8DB0E41-A2A8-727B-7602-AEFBF719EF97}"/>
              </a:ext>
            </a:extLst>
          </p:cNvPr>
          <p:cNvSpPr/>
          <p:nvPr/>
        </p:nvSpPr>
        <p:spPr>
          <a:xfrm>
            <a:off x="1652269" y="4946628"/>
            <a:ext cx="675575" cy="2528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래픽 23" descr="배지 4 단색으로 채워진">
            <a:extLst>
              <a:ext uri="{FF2B5EF4-FFF2-40B4-BE49-F238E27FC236}">
                <a16:creationId xmlns:a16="http://schemas.microsoft.com/office/drawing/2014/main" id="{02AF95F9-60B5-2144-5BAB-F379B2C0B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08431" y="4616771"/>
            <a:ext cx="372744" cy="3727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AEC190-FA2D-8010-A629-5824F1BB6CAA}"/>
              </a:ext>
            </a:extLst>
          </p:cNvPr>
          <p:cNvSpPr txBox="1"/>
          <p:nvPr/>
        </p:nvSpPr>
        <p:spPr>
          <a:xfrm>
            <a:off x="3730244" y="4555476"/>
            <a:ext cx="675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4. Title(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노래 제목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을 설정할 수 있습니다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00A6AC8-CD1F-8EF9-7D63-030ECBBDB866}"/>
              </a:ext>
            </a:extLst>
          </p:cNvPr>
          <p:cNvSpPr/>
          <p:nvPr/>
        </p:nvSpPr>
        <p:spPr>
          <a:xfrm>
            <a:off x="1652269" y="5480657"/>
            <a:ext cx="2044282" cy="3354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래픽 27" descr="배지 5 단색으로 채워진">
            <a:extLst>
              <a:ext uri="{FF2B5EF4-FFF2-40B4-BE49-F238E27FC236}">
                <a16:creationId xmlns:a16="http://schemas.microsoft.com/office/drawing/2014/main" id="{BC677600-98A5-1303-045B-2D266E5C6F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85435" y="5271696"/>
            <a:ext cx="365126" cy="3651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3BCB86-5F73-1328-50B9-1D1F4086DE68}"/>
              </a:ext>
            </a:extLst>
          </p:cNvPr>
          <p:cNvSpPr txBox="1"/>
          <p:nvPr/>
        </p:nvSpPr>
        <p:spPr>
          <a:xfrm>
            <a:off x="3730244" y="5512080"/>
            <a:ext cx="675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5. 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모든 데이터를 입력이 완료되면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Create 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버튼을 눌러 음악을 생성합니다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77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Suno AI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옵션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_01_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예시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FEECA5C-1E6F-7735-625C-3472D9636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80" y="1076325"/>
            <a:ext cx="8963026" cy="4528450"/>
          </a:xfrm>
          <a:prstGeom prst="rect">
            <a:avLst/>
          </a:prstGeom>
          <a:ln>
            <a:solidFill>
              <a:srgbClr val="7B4FFC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1840B1-5B26-FB14-F76C-D0446FB10C65}"/>
              </a:ext>
            </a:extLst>
          </p:cNvPr>
          <p:cNvSpPr txBox="1"/>
          <p:nvPr/>
        </p:nvSpPr>
        <p:spPr>
          <a:xfrm>
            <a:off x="2930145" y="5717928"/>
            <a:ext cx="6759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  <a:hlinkClick r:id="rId3"/>
              </a:rPr>
              <a:t>https://chatgpt.com/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</a:p>
          <a:p>
            <a:pPr algn="ctr"/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사이트에 들어간 후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만들고 싶은 음악 주제를 입력하여 가사를 추천 받아 보세요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3CF50-2F19-1642-3B65-019F3F269E22}"/>
              </a:ext>
            </a:extLst>
          </p:cNvPr>
          <p:cNvSpPr txBox="1"/>
          <p:nvPr/>
        </p:nvSpPr>
        <p:spPr>
          <a:xfrm>
            <a:off x="9808095" y="5343165"/>
            <a:ext cx="2152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* </a:t>
            </a:r>
            <a:r>
              <a:rPr lang="ko-KR" altLang="en-US" sz="105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제작 사례 예시</a:t>
            </a:r>
          </a:p>
        </p:txBody>
      </p:sp>
    </p:spTree>
    <p:extLst>
      <p:ext uri="{BB962C8B-B14F-4D97-AF65-F5344CB8AC3E}">
        <p14:creationId xmlns:p14="http://schemas.microsoft.com/office/powerpoint/2010/main" val="45082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Suno AI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옵션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_01_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예시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840B1-5B26-FB14-F76C-D0446FB10C65}"/>
              </a:ext>
            </a:extLst>
          </p:cNvPr>
          <p:cNvSpPr txBox="1"/>
          <p:nvPr/>
        </p:nvSpPr>
        <p:spPr>
          <a:xfrm>
            <a:off x="1703197" y="5456318"/>
            <a:ext cx="932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챗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GPT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의 추천을 받은 가사를 입력 후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음악 스타일 등을 선택하면 음악 생성 완료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!</a:t>
            </a:r>
          </a:p>
          <a:p>
            <a:pPr algn="ctr"/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개의 생성된 음악 중 마음에 드는 곡을 선택하여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Share 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혹은 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Download</a:t>
            </a:r>
            <a:r>
              <a:rPr lang="ko-KR" altLang="en-US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선택하여 다양한 수업에 활용해보세요</a:t>
            </a:r>
            <a:r>
              <a:rPr lang="en-US" altLang="ko-KR" sz="1400">
                <a:solidFill>
                  <a:srgbClr val="5836F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3CF50-2F19-1642-3B65-019F3F269E22}"/>
              </a:ext>
            </a:extLst>
          </p:cNvPr>
          <p:cNvSpPr txBox="1"/>
          <p:nvPr/>
        </p:nvSpPr>
        <p:spPr>
          <a:xfrm>
            <a:off x="10306050" y="4931099"/>
            <a:ext cx="2152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* </a:t>
            </a:r>
            <a:r>
              <a:rPr lang="ko-KR" altLang="en-US" sz="105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제작 사례 예시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58F4799-F12F-F5C9-1E2E-6B0D37485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15" y="1226781"/>
            <a:ext cx="10137756" cy="3965928"/>
          </a:xfrm>
          <a:prstGeom prst="rect">
            <a:avLst/>
          </a:prstGeom>
          <a:ln>
            <a:solidFill>
              <a:srgbClr val="7B4FFC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85E25BF-F054-CF1B-EC25-FDAF1BDA3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575" y="2124074"/>
            <a:ext cx="1663315" cy="2321249"/>
          </a:xfrm>
          <a:prstGeom prst="rect">
            <a:avLst/>
          </a:prstGeom>
          <a:ln>
            <a:solidFill>
              <a:srgbClr val="7B4FFC"/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328A202C-5A19-CC4E-9390-F4C8AF799A22}"/>
              </a:ext>
            </a:extLst>
          </p:cNvPr>
          <p:cNvSpPr/>
          <p:nvPr/>
        </p:nvSpPr>
        <p:spPr>
          <a:xfrm>
            <a:off x="8728724" y="1718486"/>
            <a:ext cx="322166" cy="286099"/>
          </a:xfrm>
          <a:prstGeom prst="rect">
            <a:avLst/>
          </a:prstGeom>
          <a:noFill/>
          <a:ln w="38100">
            <a:solidFill>
              <a:srgbClr val="7B4F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다시 만날 날을 기약하며">
            <a:hlinkClick r:id="" action="ppaction://media"/>
            <a:extLst>
              <a:ext uri="{FF2B5EF4-FFF2-40B4-BE49-F238E27FC236}">
                <a16:creationId xmlns:a16="http://schemas.microsoft.com/office/drawing/2014/main" id="{5EC86352-7E3A-96FA-E83B-F1F74C0D3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292" y="5326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Suno AI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옵션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_02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129DB-39ED-B45E-C4D3-427282ADE451}"/>
              </a:ext>
            </a:extLst>
          </p:cNvPr>
          <p:cNvSpPr txBox="1"/>
          <p:nvPr/>
        </p:nvSpPr>
        <p:spPr>
          <a:xfrm>
            <a:off x="1216284" y="993109"/>
            <a:ext cx="675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홈페이지 좌측 상단의 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Create </a:t>
            </a:r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클릭합니다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 </a:t>
            </a:r>
            <a:endParaRPr lang="ko-KR" altLang="en-US">
              <a:solidFill>
                <a:srgbClr val="5836F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8070FC-FEEE-9099-0B31-37CE0E528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84" y="1756816"/>
            <a:ext cx="9850445" cy="277350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686E188-8EAA-EF39-F62D-C423764ECE5A}"/>
              </a:ext>
            </a:extLst>
          </p:cNvPr>
          <p:cNvSpPr/>
          <p:nvPr/>
        </p:nvSpPr>
        <p:spPr>
          <a:xfrm>
            <a:off x="1216284" y="2557161"/>
            <a:ext cx="87425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268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Suno AI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옵션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_02_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기능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129DB-39ED-B45E-C4D3-427282ADE451}"/>
              </a:ext>
            </a:extLst>
          </p:cNvPr>
          <p:cNvSpPr txBox="1"/>
          <p:nvPr/>
        </p:nvSpPr>
        <p:spPr>
          <a:xfrm>
            <a:off x="654592" y="1011083"/>
            <a:ext cx="8725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홈페이지 좌측 상단의 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Custom </a:t>
            </a:r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기능을 비활성화하고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</a:p>
          <a:p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간단하게 만들고 싶은 음악의 주제만 설명하면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  <a:r>
              <a:rPr lang="ko-KR" altLang="en-US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노래를 생성하는 모드입니다</a:t>
            </a:r>
            <a:r>
              <a:rPr lang="en-US" altLang="ko-KR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</a:t>
            </a:r>
            <a:endParaRPr lang="ko-KR" altLang="en-US">
              <a:solidFill>
                <a:srgbClr val="5836F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1047E931-8ADF-7E8D-C307-6CD629A7917B}"/>
              </a:ext>
            </a:extLst>
          </p:cNvPr>
          <p:cNvGrpSpPr/>
          <p:nvPr/>
        </p:nvGrpSpPr>
        <p:grpSpPr>
          <a:xfrm>
            <a:off x="845092" y="1789267"/>
            <a:ext cx="3429000" cy="4057650"/>
            <a:chOff x="2283893" y="1671962"/>
            <a:chExt cx="3429000" cy="405765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99399DEF-8CF6-2DD9-6F73-59444B72E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3893" y="1671962"/>
              <a:ext cx="3429000" cy="4057650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1686E188-8EAA-EF39-F62D-C423764ECE5A}"/>
                </a:ext>
              </a:extLst>
            </p:cNvPr>
            <p:cNvSpPr/>
            <p:nvPr/>
          </p:nvSpPr>
          <p:spPr>
            <a:xfrm>
              <a:off x="2326492" y="1747536"/>
              <a:ext cx="990600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5251459-4BB3-E2E2-F78F-C94B944C7E01}"/>
                </a:ext>
              </a:extLst>
            </p:cNvPr>
            <p:cNvSpPr/>
            <p:nvPr/>
          </p:nvSpPr>
          <p:spPr>
            <a:xfrm>
              <a:off x="2367105" y="2474404"/>
              <a:ext cx="3262576" cy="14488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89B666C3-7354-0765-B596-204CF6AE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09" y="1789266"/>
            <a:ext cx="3665737" cy="405764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B2135B2-618B-A752-D642-324AD99EE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440" y="1011083"/>
            <a:ext cx="2575136" cy="51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363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본문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325</Words>
  <Application>Microsoft Office PowerPoint</Application>
  <PresentationFormat>와이드스크린</PresentationFormat>
  <Paragraphs>43</Paragraphs>
  <Slides>10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21" baseType="lpstr">
      <vt:lpstr>나눔스퀘어_ac ExtraBold</vt:lpstr>
      <vt:lpstr>Arial</vt:lpstr>
      <vt:lpstr>Spoqa Han Sans Neo</vt:lpstr>
      <vt:lpstr>나눔스퀘어_ac Bold</vt:lpstr>
      <vt:lpstr>나눔고딕</vt:lpstr>
      <vt:lpstr>맑은 고딕</vt:lpstr>
      <vt:lpstr>NanumGothicExtraBold</vt:lpstr>
      <vt:lpstr>표지 마스터</vt:lpstr>
      <vt:lpstr>목차 마스터</vt:lpstr>
      <vt:lpstr>본문 마스터</vt:lpstr>
      <vt:lpstr>뒤표지 마스터</vt:lpstr>
      <vt:lpstr>수노(Suno AI) 활용 TIP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아침나라 표지 제목 입력란</dc:title>
  <dc:creator>Jungwon Yang</dc:creator>
  <cp:lastModifiedBy>미경 김</cp:lastModifiedBy>
  <cp:revision>212</cp:revision>
  <dcterms:created xsi:type="dcterms:W3CDTF">2024-06-15T03:42:08Z</dcterms:created>
  <dcterms:modified xsi:type="dcterms:W3CDTF">2024-06-27T01:06:12Z</dcterms:modified>
  <cp:contentStatus/>
</cp:coreProperties>
</file>